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72" y="432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EE2B-2248-4C3E-A720-5D054D23D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E0E817-AE96-4312-998F-144B766BEE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81009-B7AA-416E-8CBA-31BFCB41B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87928-B3E8-4ACB-8829-2731CA2D1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C5DC0-B443-4C66-A7AA-645E9A085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01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3634E-0067-4B5D-B012-BEC9ECF6E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150700-05B3-4DEC-BF01-27F6441DB4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EC4B44-3EE8-4CF3-ADCF-9C4E37B1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78B01-57DB-4462-8D5B-C07E4D411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546FB-6185-415B-8564-F9FCB3525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7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516102-F667-4B02-9757-1D22C9CE67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D18FB8-EF1D-4A4E-B300-B5785C473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873C2-DF62-47F6-99E8-9CE1462E2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7E5DF-85B4-467C-A995-7EFD634AF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CD505-7D4A-4E34-ACED-E68A39BD7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D67EC-5B86-4622-A2DB-D9571A2E4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5C6B2-4892-4440-9211-1BA918598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53A98-5F89-486E-B53C-BC9518A3E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D9E0C-5A58-415C-A867-8C81ACF5C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4DDBA-8D50-44F5-B237-33CA8CAFC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7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066FB-0275-4832-AF7C-EB9FC1C90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150F0-7F11-49BF-B64F-CDB00394B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44EA-8A6F-4B24-93B6-A2B3C3C14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8413F-AAC1-4E2C-A4B2-2E6C5FC6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4A885-95FC-41C1-AD99-1EFBE3130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2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D91AE-6F9F-4DDC-8295-EE1E90F82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00172-7283-4824-8603-23BC60F3EC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D679C-E79E-4BA9-AE42-7E8ED0CD4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F870DC-F247-488B-A92C-71AE74C10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DE17A6-323D-4BF1-B267-4B58C8B2A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C5C75-28F8-47DB-B82A-71914DE07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6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7FFFA-9553-4BAA-B672-44CFD5BAF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3B06B-09CC-4902-B4EF-AE32021C5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D1F5C-0630-4E15-9E79-4B45B2BD3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6E1AFE-A9FB-47BA-963A-089C5BE8C3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33AABC-2096-4DCD-B9F7-B7D1513C3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2E67C3-DDB6-4E37-98E5-C84B0636A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614506-E7E5-41F5-AFBC-C4C1B0A9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4DE93-BCAC-4987-82AC-7FD0B43B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3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3EC3D-1183-4027-9F2F-3E0F63E69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82A96E-BC9C-4C33-B4D1-B99DA9BEB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BA074-1110-4945-B4C4-BC1A25D2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9112F-00A2-4F93-8212-76ED2DA48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F66B7-E1CF-4CDA-A462-BE6BBDB82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83CC45-34F3-4CC4-927D-F4267FBDD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EB8D20-195E-4EDF-9184-064E2EE14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0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76EF6-A008-4CCC-A5FD-43E95F21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CB96A-5593-4E28-BC30-89FA8FF2D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C358B-AA1B-4A3A-8514-0A2AF97F7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B20A7-F99B-44B3-B1C8-E7F781DFF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DC924-940F-474F-958E-71E4A1A0E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3DB42-A141-4675-B134-1E83EB945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17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AD716-DC59-4677-8783-B20F85A9E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446210-3A3E-40DE-9F55-8C31CF2D93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8028F4-C8E8-4130-9D68-101A3CCBBB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D88B80-7358-446E-A5BA-8412A003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A5F2D-7C6E-4438-BD37-AF857D51E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7FCE0-7C72-4980-95FF-56DBFE24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7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7822D8-0EF1-4E1C-9196-2DCF7A812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EAEC5-033D-4CF3-AEBD-E49C5EC37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66EA5-A300-4C37-99A3-55866F39C6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6926D-729C-4B9C-9C79-846A9E89F0BB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10888-3B36-4E90-AE77-DE23E5337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DD405-4A2F-4A88-90C0-D7DDACAE17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8A16A-3C26-40F4-97B1-C68DA7095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2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0" name="Rectangle 55">
            <a:extLst>
              <a:ext uri="{FF2B5EF4-FFF2-40B4-BE49-F238E27FC236}">
                <a16:creationId xmlns:a16="http://schemas.microsoft.com/office/drawing/2014/main" id="{48CAE4AE-A9DF-45AF-9A9C-1712BC634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57">
            <a:extLst>
              <a:ext uri="{FF2B5EF4-FFF2-40B4-BE49-F238E27FC236}">
                <a16:creationId xmlns:a16="http://schemas.microsoft.com/office/drawing/2014/main" id="{6C272060-BC98-4C91-A58F-4DFEC566C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59" name="Freeform 5">
              <a:extLst>
                <a:ext uri="{FF2B5EF4-FFF2-40B4-BE49-F238E27FC236}">
                  <a16:creationId xmlns:a16="http://schemas.microsoft.com/office/drawing/2014/main" id="{8BA2DCB9-0DC0-4109-B2A2-56896E35E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64A33555-1142-4AD7-8084-1A99422A11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BC6E4081-1A88-453E-8CCF-B97B0CE20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5B7E0935-6EE8-4C61-AED5-09B9A2A99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EB962BD6-C878-48FF-A75E-DCC7BDA3C3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CABF3786-BDE1-4FE5-9967-F6B6131A2C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4969707A-C75E-4F7F-A5C2-2991C654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">
              <a:extLst>
                <a:ext uri="{FF2B5EF4-FFF2-40B4-BE49-F238E27FC236}">
                  <a16:creationId xmlns:a16="http://schemas.microsoft.com/office/drawing/2014/main" id="{0E293989-8389-48CD-85D3-CAEFD5E963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">
              <a:extLst>
                <a:ext uri="{FF2B5EF4-FFF2-40B4-BE49-F238E27FC236}">
                  <a16:creationId xmlns:a16="http://schemas.microsoft.com/office/drawing/2014/main" id="{8DCF1E8B-9247-45E2-8641-90DA9F7D52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48DF418F-91AD-4E55-AF3B-F28FF4596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EDBF35BD-D1DA-49B1-AE30-289189DACD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69198BEC-A3B6-4562-AB0F-3E7760026C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9AB30D45-77AB-4323-83A2-1A637D07D5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D1AD137E-7B63-434C-9D0D-5A64BB496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8B32BE2D-36DC-4BD0-952E-8FE32A70DB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930295E0-AD01-4DB0-9829-AD91BED608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29807E74-6BFD-4EA7-B3F3-92C0728A7D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C9EDBF49-4B87-4B6F-BEE6-DDC4A63CE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3">
              <a:extLst>
                <a:ext uri="{FF2B5EF4-FFF2-40B4-BE49-F238E27FC236}">
                  <a16:creationId xmlns:a16="http://schemas.microsoft.com/office/drawing/2014/main" id="{7738C468-1405-4ED9-8392-F93FA995EE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4">
              <a:extLst>
                <a:ext uri="{FF2B5EF4-FFF2-40B4-BE49-F238E27FC236}">
                  <a16:creationId xmlns:a16="http://schemas.microsoft.com/office/drawing/2014/main" id="{F16402CF-F511-450A-8584-8C8A5B7E9D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5">
              <a:extLst>
                <a:ext uri="{FF2B5EF4-FFF2-40B4-BE49-F238E27FC236}">
                  <a16:creationId xmlns:a16="http://schemas.microsoft.com/office/drawing/2014/main" id="{85E5B49A-CFC2-4019-9BA6-528095F78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F116D9E6-3896-414D-A9BD-D4732BADAD1D}"/>
              </a:ext>
            </a:extLst>
          </p:cNvPr>
          <p:cNvSpPr txBox="1"/>
          <p:nvPr/>
        </p:nvSpPr>
        <p:spPr>
          <a:xfrm>
            <a:off x="6414480" y="668833"/>
            <a:ext cx="5622661" cy="52978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en-US" sz="2000" b="1" dirty="0"/>
              <a:t>Our </a:t>
            </a:r>
            <a:r>
              <a:rPr lang="en-US" sz="2000" b="1" dirty="0">
                <a:solidFill>
                  <a:srgbClr val="336699"/>
                </a:solidFill>
              </a:rPr>
              <a:t>vision </a:t>
            </a:r>
            <a:r>
              <a:rPr lang="en-US" sz="2000" b="1" dirty="0"/>
              <a:t>is to be a bridge that connects people across differences. </a:t>
            </a:r>
          </a:p>
          <a:p>
            <a:pPr>
              <a:lnSpc>
                <a:spcPct val="90000"/>
              </a:lnSpc>
              <a:spcAft>
                <a:spcPts val="2400"/>
              </a:spcAft>
            </a:pPr>
            <a:r>
              <a:rPr lang="en-US" sz="2000" b="1" dirty="0"/>
              <a:t>Our </a:t>
            </a:r>
            <a:r>
              <a:rPr lang="en-US" sz="2000" b="1" dirty="0">
                <a:solidFill>
                  <a:srgbClr val="336699"/>
                </a:solidFill>
              </a:rPr>
              <a:t>mission</a:t>
            </a:r>
            <a:r>
              <a:rPr lang="en-US" sz="2000" b="1" dirty="0"/>
              <a:t> is to develop communications and education that help people </a:t>
            </a:r>
            <a:r>
              <a:rPr lang="en-US" sz="2000" b="1" dirty="0">
                <a:solidFill>
                  <a:srgbClr val="336699"/>
                </a:solidFill>
              </a:rPr>
              <a:t>Rise Together.</a:t>
            </a:r>
          </a:p>
          <a:p>
            <a:pPr marL="285750" indent="-28575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99"/>
                </a:solidFill>
              </a:rPr>
              <a:t>Reflect </a:t>
            </a:r>
            <a:r>
              <a:rPr lang="en-US" sz="2000" dirty="0"/>
              <a:t>on how life experiences shaped values, beliefs, and perspectives.</a:t>
            </a:r>
          </a:p>
          <a:p>
            <a:pPr marL="285750" indent="-28575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99"/>
                </a:solidFill>
              </a:rPr>
              <a:t>Identify </a:t>
            </a:r>
            <a:r>
              <a:rPr lang="en-US" sz="2000" dirty="0"/>
              <a:t>commonalities and differences which impact well-being with respect, empathy, responsibility and facts.</a:t>
            </a:r>
          </a:p>
          <a:p>
            <a:pPr marL="285750" indent="-28575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99"/>
                </a:solidFill>
              </a:rPr>
              <a:t>Shift</a:t>
            </a:r>
            <a:r>
              <a:rPr lang="en-US" sz="2000" dirty="0">
                <a:solidFill>
                  <a:srgbClr val="336699"/>
                </a:solidFill>
              </a:rPr>
              <a:t> </a:t>
            </a:r>
            <a:r>
              <a:rPr lang="en-US" sz="2000" dirty="0"/>
              <a:t>mindset and behavior to appreciate the commonalities and learn from the differences.</a:t>
            </a:r>
          </a:p>
          <a:p>
            <a:pPr marL="285750" indent="-28575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99"/>
                </a:solidFill>
              </a:rPr>
              <a:t>Engage</a:t>
            </a:r>
            <a:r>
              <a:rPr lang="en-US" sz="2000" dirty="0"/>
              <a:t> with others to form relationships to implement actions that raise well-being for all.</a:t>
            </a:r>
          </a:p>
        </p:txBody>
      </p:sp>
      <p:sp>
        <p:nvSpPr>
          <p:cNvPr id="25" name="Freeform 18">
            <a:extLst>
              <a:ext uri="{FF2B5EF4-FFF2-40B4-BE49-F238E27FC236}">
                <a16:creationId xmlns:a16="http://schemas.microsoft.com/office/drawing/2014/main" id="{2AA6F683-37CD-474E-8892-2D2A80FD0D5E}"/>
              </a:ext>
            </a:extLst>
          </p:cNvPr>
          <p:cNvSpPr>
            <a:spLocks noEditPoints="1"/>
          </p:cNvSpPr>
          <p:nvPr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3733 w 13680"/>
              <a:gd name="T1" fmla="*/ 9213 h 9673"/>
              <a:gd name="T2" fmla="*/ 13680 w 13680"/>
              <a:gd name="T3" fmla="*/ 9213 h 9673"/>
              <a:gd name="T4" fmla="*/ 13680 w 13680"/>
              <a:gd name="T5" fmla="*/ 9673 h 9673"/>
              <a:gd name="T6" fmla="*/ 2920 w 13680"/>
              <a:gd name="T7" fmla="*/ 9673 h 9673"/>
              <a:gd name="T8" fmla="*/ 3733 w 13680"/>
              <a:gd name="T9" fmla="*/ 9213 h 9673"/>
              <a:gd name="T10" fmla="*/ 8521 w 13680"/>
              <a:gd name="T11" fmla="*/ 461 h 9673"/>
              <a:gd name="T12" fmla="*/ 0 w 13680"/>
              <a:gd name="T13" fmla="*/ 461 h 9673"/>
              <a:gd name="T14" fmla="*/ 0 w 13680"/>
              <a:gd name="T15" fmla="*/ 0 h 9673"/>
              <a:gd name="T16" fmla="*/ 9334 w 13680"/>
              <a:gd name="T17" fmla="*/ 0 h 9673"/>
              <a:gd name="T18" fmla="*/ 8521 w 13680"/>
              <a:gd name="T19" fmla="*/ 461 h 9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80" h="9673">
                <a:moveTo>
                  <a:pt x="3733" y="9213"/>
                </a:moveTo>
                <a:lnTo>
                  <a:pt x="13680" y="9213"/>
                </a:lnTo>
                <a:lnTo>
                  <a:pt x="13680" y="9673"/>
                </a:lnTo>
                <a:lnTo>
                  <a:pt x="2920" y="9673"/>
                </a:lnTo>
                <a:lnTo>
                  <a:pt x="3733" y="9213"/>
                </a:lnTo>
                <a:close/>
                <a:moveTo>
                  <a:pt x="8521" y="461"/>
                </a:moveTo>
                <a:lnTo>
                  <a:pt x="0" y="461"/>
                </a:lnTo>
                <a:lnTo>
                  <a:pt x="0" y="0"/>
                </a:lnTo>
                <a:lnTo>
                  <a:pt x="9334" y="0"/>
                </a:lnTo>
                <a:lnTo>
                  <a:pt x="8521" y="4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C0E408B-0336-4A77-AE0F-4A82835F709C}"/>
              </a:ext>
            </a:extLst>
          </p:cNvPr>
          <p:cNvGrpSpPr/>
          <p:nvPr/>
        </p:nvGrpSpPr>
        <p:grpSpPr>
          <a:xfrm>
            <a:off x="398439" y="1377783"/>
            <a:ext cx="5641845" cy="4084362"/>
            <a:chOff x="9001126" y="2582863"/>
            <a:chExt cx="638175" cy="433388"/>
          </a:xfrm>
        </p:grpSpPr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E8008A5-4679-4C39-908A-33DFA3588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9438" y="2741613"/>
              <a:ext cx="74613" cy="142875"/>
            </a:xfrm>
            <a:custGeom>
              <a:avLst/>
              <a:gdLst>
                <a:gd name="T0" fmla="*/ 44 w 116"/>
                <a:gd name="T1" fmla="*/ 0 h 218"/>
                <a:gd name="T2" fmla="*/ 19 w 116"/>
                <a:gd name="T3" fmla="*/ 25 h 218"/>
                <a:gd name="T4" fmla="*/ 44 w 116"/>
                <a:gd name="T5" fmla="*/ 50 h 218"/>
                <a:gd name="T6" fmla="*/ 69 w 116"/>
                <a:gd name="T7" fmla="*/ 25 h 218"/>
                <a:gd name="T8" fmla="*/ 44 w 116"/>
                <a:gd name="T9" fmla="*/ 0 h 218"/>
                <a:gd name="T10" fmla="*/ 47 w 116"/>
                <a:gd name="T11" fmla="*/ 92 h 218"/>
                <a:gd name="T12" fmla="*/ 52 w 116"/>
                <a:gd name="T13" fmla="*/ 122 h 218"/>
                <a:gd name="T14" fmla="*/ 30 w 116"/>
                <a:gd name="T15" fmla="*/ 144 h 218"/>
                <a:gd name="T16" fmla="*/ 26 w 116"/>
                <a:gd name="T17" fmla="*/ 151 h 218"/>
                <a:gd name="T18" fmla="*/ 22 w 116"/>
                <a:gd name="T19" fmla="*/ 212 h 218"/>
                <a:gd name="T20" fmla="*/ 45 w 116"/>
                <a:gd name="T21" fmla="*/ 213 h 218"/>
                <a:gd name="T22" fmla="*/ 49 w 116"/>
                <a:gd name="T23" fmla="*/ 157 h 218"/>
                <a:gd name="T24" fmla="*/ 73 w 116"/>
                <a:gd name="T25" fmla="*/ 134 h 218"/>
                <a:gd name="T26" fmla="*/ 78 w 116"/>
                <a:gd name="T27" fmla="*/ 130 h 218"/>
                <a:gd name="T28" fmla="*/ 77 w 116"/>
                <a:gd name="T29" fmla="*/ 123 h 218"/>
                <a:gd name="T30" fmla="*/ 69 w 116"/>
                <a:gd name="T31" fmla="*/ 81 h 218"/>
                <a:gd name="T32" fmla="*/ 87 w 116"/>
                <a:gd name="T33" fmla="*/ 86 h 218"/>
                <a:gd name="T34" fmla="*/ 96 w 116"/>
                <a:gd name="T35" fmla="*/ 113 h 218"/>
                <a:gd name="T36" fmla="*/ 112 w 116"/>
                <a:gd name="T37" fmla="*/ 108 h 218"/>
                <a:gd name="T38" fmla="*/ 103 w 116"/>
                <a:gd name="T39" fmla="*/ 76 h 218"/>
                <a:gd name="T40" fmla="*/ 101 w 116"/>
                <a:gd name="T41" fmla="*/ 72 h 218"/>
                <a:gd name="T42" fmla="*/ 96 w 116"/>
                <a:gd name="T43" fmla="*/ 70 h 218"/>
                <a:gd name="T44" fmla="*/ 57 w 116"/>
                <a:gd name="T45" fmla="*/ 60 h 218"/>
                <a:gd name="T46" fmla="*/ 51 w 116"/>
                <a:gd name="T47" fmla="*/ 59 h 218"/>
                <a:gd name="T48" fmla="*/ 48 w 116"/>
                <a:gd name="T49" fmla="*/ 63 h 218"/>
                <a:gd name="T50" fmla="*/ 28 w 116"/>
                <a:gd name="T51" fmla="*/ 88 h 218"/>
                <a:gd name="T52" fmla="*/ 0 w 116"/>
                <a:gd name="T53" fmla="*/ 89 h 218"/>
                <a:gd name="T54" fmla="*/ 1 w 116"/>
                <a:gd name="T55" fmla="*/ 107 h 218"/>
                <a:gd name="T56" fmla="*/ 33 w 116"/>
                <a:gd name="T57" fmla="*/ 105 h 218"/>
                <a:gd name="T58" fmla="*/ 37 w 116"/>
                <a:gd name="T59" fmla="*/ 105 h 218"/>
                <a:gd name="T60" fmla="*/ 39 w 116"/>
                <a:gd name="T61" fmla="*/ 102 h 218"/>
                <a:gd name="T62" fmla="*/ 47 w 116"/>
                <a:gd name="T63" fmla="*/ 92 h 218"/>
                <a:gd name="T64" fmla="*/ 116 w 116"/>
                <a:gd name="T65" fmla="*/ 204 h 218"/>
                <a:gd name="T66" fmla="*/ 88 w 116"/>
                <a:gd name="T67" fmla="*/ 169 h 218"/>
                <a:gd name="T68" fmla="*/ 80 w 116"/>
                <a:gd name="T69" fmla="*/ 137 h 218"/>
                <a:gd name="T70" fmla="*/ 78 w 116"/>
                <a:gd name="T71" fmla="*/ 139 h 218"/>
                <a:gd name="T72" fmla="*/ 61 w 116"/>
                <a:gd name="T73" fmla="*/ 156 h 218"/>
                <a:gd name="T74" fmla="*/ 67 w 116"/>
                <a:gd name="T75" fmla="*/ 177 h 218"/>
                <a:gd name="T76" fmla="*/ 69 w 116"/>
                <a:gd name="T77" fmla="*/ 181 h 218"/>
                <a:gd name="T78" fmla="*/ 97 w 116"/>
                <a:gd name="T79" fmla="*/ 218 h 218"/>
                <a:gd name="T80" fmla="*/ 116 w 116"/>
                <a:gd name="T81" fmla="*/ 204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218">
                  <a:moveTo>
                    <a:pt x="44" y="0"/>
                  </a:moveTo>
                  <a:cubicBezTo>
                    <a:pt x="30" y="0"/>
                    <a:pt x="19" y="11"/>
                    <a:pt x="19" y="25"/>
                  </a:cubicBezTo>
                  <a:cubicBezTo>
                    <a:pt x="19" y="38"/>
                    <a:pt x="30" y="50"/>
                    <a:pt x="44" y="50"/>
                  </a:cubicBezTo>
                  <a:cubicBezTo>
                    <a:pt x="57" y="50"/>
                    <a:pt x="69" y="38"/>
                    <a:pt x="69" y="25"/>
                  </a:cubicBezTo>
                  <a:cubicBezTo>
                    <a:pt x="69" y="11"/>
                    <a:pt x="57" y="0"/>
                    <a:pt x="44" y="0"/>
                  </a:cubicBezTo>
                  <a:close/>
                  <a:moveTo>
                    <a:pt x="47" y="92"/>
                  </a:moveTo>
                  <a:cubicBezTo>
                    <a:pt x="49" y="102"/>
                    <a:pt x="51" y="112"/>
                    <a:pt x="52" y="122"/>
                  </a:cubicBezTo>
                  <a:cubicBezTo>
                    <a:pt x="45" y="129"/>
                    <a:pt x="37" y="136"/>
                    <a:pt x="30" y="144"/>
                  </a:cubicBezTo>
                  <a:cubicBezTo>
                    <a:pt x="29" y="146"/>
                    <a:pt x="27" y="149"/>
                    <a:pt x="26" y="151"/>
                  </a:cubicBezTo>
                  <a:cubicBezTo>
                    <a:pt x="25" y="171"/>
                    <a:pt x="23" y="192"/>
                    <a:pt x="22" y="212"/>
                  </a:cubicBezTo>
                  <a:cubicBezTo>
                    <a:pt x="30" y="212"/>
                    <a:pt x="38" y="213"/>
                    <a:pt x="45" y="213"/>
                  </a:cubicBezTo>
                  <a:cubicBezTo>
                    <a:pt x="47" y="195"/>
                    <a:pt x="48" y="176"/>
                    <a:pt x="49" y="157"/>
                  </a:cubicBezTo>
                  <a:cubicBezTo>
                    <a:pt x="57" y="150"/>
                    <a:pt x="65" y="142"/>
                    <a:pt x="73" y="134"/>
                  </a:cubicBezTo>
                  <a:cubicBezTo>
                    <a:pt x="75" y="133"/>
                    <a:pt x="76" y="131"/>
                    <a:pt x="78" y="130"/>
                  </a:cubicBezTo>
                  <a:cubicBezTo>
                    <a:pt x="77" y="128"/>
                    <a:pt x="77" y="126"/>
                    <a:pt x="77" y="123"/>
                  </a:cubicBezTo>
                  <a:cubicBezTo>
                    <a:pt x="74" y="109"/>
                    <a:pt x="71" y="95"/>
                    <a:pt x="69" y="81"/>
                  </a:cubicBezTo>
                  <a:cubicBezTo>
                    <a:pt x="75" y="83"/>
                    <a:pt x="81" y="85"/>
                    <a:pt x="87" y="86"/>
                  </a:cubicBezTo>
                  <a:cubicBezTo>
                    <a:pt x="90" y="95"/>
                    <a:pt x="93" y="104"/>
                    <a:pt x="96" y="113"/>
                  </a:cubicBezTo>
                  <a:cubicBezTo>
                    <a:pt x="101" y="112"/>
                    <a:pt x="107" y="110"/>
                    <a:pt x="112" y="108"/>
                  </a:cubicBezTo>
                  <a:cubicBezTo>
                    <a:pt x="109" y="98"/>
                    <a:pt x="106" y="87"/>
                    <a:pt x="103" y="76"/>
                  </a:cubicBezTo>
                  <a:cubicBezTo>
                    <a:pt x="102" y="75"/>
                    <a:pt x="102" y="73"/>
                    <a:pt x="101" y="72"/>
                  </a:cubicBezTo>
                  <a:cubicBezTo>
                    <a:pt x="100" y="71"/>
                    <a:pt x="98" y="71"/>
                    <a:pt x="96" y="70"/>
                  </a:cubicBezTo>
                  <a:cubicBezTo>
                    <a:pt x="83" y="67"/>
                    <a:pt x="70" y="64"/>
                    <a:pt x="57" y="60"/>
                  </a:cubicBezTo>
                  <a:cubicBezTo>
                    <a:pt x="55" y="60"/>
                    <a:pt x="53" y="59"/>
                    <a:pt x="51" y="59"/>
                  </a:cubicBezTo>
                  <a:cubicBezTo>
                    <a:pt x="50" y="60"/>
                    <a:pt x="49" y="62"/>
                    <a:pt x="48" y="63"/>
                  </a:cubicBezTo>
                  <a:cubicBezTo>
                    <a:pt x="41" y="71"/>
                    <a:pt x="35" y="80"/>
                    <a:pt x="28" y="88"/>
                  </a:cubicBezTo>
                  <a:cubicBezTo>
                    <a:pt x="19" y="88"/>
                    <a:pt x="9" y="89"/>
                    <a:pt x="0" y="89"/>
                  </a:cubicBezTo>
                  <a:cubicBezTo>
                    <a:pt x="0" y="95"/>
                    <a:pt x="1" y="101"/>
                    <a:pt x="1" y="107"/>
                  </a:cubicBezTo>
                  <a:cubicBezTo>
                    <a:pt x="12" y="106"/>
                    <a:pt x="22" y="106"/>
                    <a:pt x="33" y="105"/>
                  </a:cubicBezTo>
                  <a:cubicBezTo>
                    <a:pt x="34" y="105"/>
                    <a:pt x="36" y="105"/>
                    <a:pt x="37" y="105"/>
                  </a:cubicBezTo>
                  <a:cubicBezTo>
                    <a:pt x="38" y="104"/>
                    <a:pt x="39" y="103"/>
                    <a:pt x="39" y="102"/>
                  </a:cubicBezTo>
                  <a:cubicBezTo>
                    <a:pt x="42" y="99"/>
                    <a:pt x="44" y="95"/>
                    <a:pt x="47" y="92"/>
                  </a:cubicBezTo>
                  <a:close/>
                  <a:moveTo>
                    <a:pt x="116" y="204"/>
                  </a:moveTo>
                  <a:cubicBezTo>
                    <a:pt x="107" y="192"/>
                    <a:pt x="98" y="180"/>
                    <a:pt x="88" y="169"/>
                  </a:cubicBezTo>
                  <a:lnTo>
                    <a:pt x="80" y="137"/>
                  </a:lnTo>
                  <a:lnTo>
                    <a:pt x="78" y="139"/>
                  </a:lnTo>
                  <a:lnTo>
                    <a:pt x="61" y="156"/>
                  </a:lnTo>
                  <a:lnTo>
                    <a:pt x="67" y="177"/>
                  </a:lnTo>
                  <a:cubicBezTo>
                    <a:pt x="67" y="179"/>
                    <a:pt x="68" y="180"/>
                    <a:pt x="69" y="181"/>
                  </a:cubicBezTo>
                  <a:cubicBezTo>
                    <a:pt x="78" y="194"/>
                    <a:pt x="88" y="206"/>
                    <a:pt x="97" y="218"/>
                  </a:cubicBezTo>
                  <a:cubicBezTo>
                    <a:pt x="104" y="214"/>
                    <a:pt x="110" y="209"/>
                    <a:pt x="116" y="20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E7C16DF9-376A-4A2B-8321-2955D21891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55163" y="2797175"/>
              <a:ext cx="71438" cy="133350"/>
            </a:xfrm>
            <a:custGeom>
              <a:avLst/>
              <a:gdLst>
                <a:gd name="T0" fmla="*/ 40 w 108"/>
                <a:gd name="T1" fmla="*/ 0 h 205"/>
                <a:gd name="T2" fmla="*/ 17 w 108"/>
                <a:gd name="T3" fmla="*/ 24 h 205"/>
                <a:gd name="T4" fmla="*/ 40 w 108"/>
                <a:gd name="T5" fmla="*/ 47 h 205"/>
                <a:gd name="T6" fmla="*/ 64 w 108"/>
                <a:gd name="T7" fmla="*/ 24 h 205"/>
                <a:gd name="T8" fmla="*/ 40 w 108"/>
                <a:gd name="T9" fmla="*/ 0 h 205"/>
                <a:gd name="T10" fmla="*/ 44 w 108"/>
                <a:gd name="T11" fmla="*/ 87 h 205"/>
                <a:gd name="T12" fmla="*/ 49 w 108"/>
                <a:gd name="T13" fmla="*/ 115 h 205"/>
                <a:gd name="T14" fmla="*/ 27 w 108"/>
                <a:gd name="T15" fmla="*/ 135 h 205"/>
                <a:gd name="T16" fmla="*/ 24 w 108"/>
                <a:gd name="T17" fmla="*/ 142 h 205"/>
                <a:gd name="T18" fmla="*/ 20 w 108"/>
                <a:gd name="T19" fmla="*/ 199 h 205"/>
                <a:gd name="T20" fmla="*/ 42 w 108"/>
                <a:gd name="T21" fmla="*/ 201 h 205"/>
                <a:gd name="T22" fmla="*/ 46 w 108"/>
                <a:gd name="T23" fmla="*/ 148 h 205"/>
                <a:gd name="T24" fmla="*/ 68 w 108"/>
                <a:gd name="T25" fmla="*/ 126 h 205"/>
                <a:gd name="T26" fmla="*/ 72 w 108"/>
                <a:gd name="T27" fmla="*/ 122 h 205"/>
                <a:gd name="T28" fmla="*/ 71 w 108"/>
                <a:gd name="T29" fmla="*/ 116 h 205"/>
                <a:gd name="T30" fmla="*/ 64 w 108"/>
                <a:gd name="T31" fmla="*/ 77 h 205"/>
                <a:gd name="T32" fmla="*/ 81 w 108"/>
                <a:gd name="T33" fmla="*/ 81 h 205"/>
                <a:gd name="T34" fmla="*/ 89 w 108"/>
                <a:gd name="T35" fmla="*/ 107 h 205"/>
                <a:gd name="T36" fmla="*/ 105 w 108"/>
                <a:gd name="T37" fmla="*/ 102 h 205"/>
                <a:gd name="T38" fmla="*/ 96 w 108"/>
                <a:gd name="T39" fmla="*/ 72 h 205"/>
                <a:gd name="T40" fmla="*/ 94 w 108"/>
                <a:gd name="T41" fmla="*/ 68 h 205"/>
                <a:gd name="T42" fmla="*/ 90 w 108"/>
                <a:gd name="T43" fmla="*/ 67 h 205"/>
                <a:gd name="T44" fmla="*/ 53 w 108"/>
                <a:gd name="T45" fmla="*/ 57 h 205"/>
                <a:gd name="T46" fmla="*/ 47 w 108"/>
                <a:gd name="T47" fmla="*/ 56 h 205"/>
                <a:gd name="T48" fmla="*/ 44 w 108"/>
                <a:gd name="T49" fmla="*/ 60 h 205"/>
                <a:gd name="T50" fmla="*/ 26 w 108"/>
                <a:gd name="T51" fmla="*/ 83 h 205"/>
                <a:gd name="T52" fmla="*/ 0 w 108"/>
                <a:gd name="T53" fmla="*/ 84 h 205"/>
                <a:gd name="T54" fmla="*/ 0 w 108"/>
                <a:gd name="T55" fmla="*/ 101 h 205"/>
                <a:gd name="T56" fmla="*/ 30 w 108"/>
                <a:gd name="T57" fmla="*/ 99 h 205"/>
                <a:gd name="T58" fmla="*/ 34 w 108"/>
                <a:gd name="T59" fmla="*/ 99 h 205"/>
                <a:gd name="T60" fmla="*/ 36 w 108"/>
                <a:gd name="T61" fmla="*/ 96 h 205"/>
                <a:gd name="T62" fmla="*/ 44 w 108"/>
                <a:gd name="T63" fmla="*/ 87 h 205"/>
                <a:gd name="T64" fmla="*/ 108 w 108"/>
                <a:gd name="T65" fmla="*/ 192 h 205"/>
                <a:gd name="T66" fmla="*/ 82 w 108"/>
                <a:gd name="T67" fmla="*/ 159 h 205"/>
                <a:gd name="T68" fmla="*/ 74 w 108"/>
                <a:gd name="T69" fmla="*/ 130 h 205"/>
                <a:gd name="T70" fmla="*/ 73 w 108"/>
                <a:gd name="T71" fmla="*/ 131 h 205"/>
                <a:gd name="T72" fmla="*/ 56 w 108"/>
                <a:gd name="T73" fmla="*/ 147 h 205"/>
                <a:gd name="T74" fmla="*/ 62 w 108"/>
                <a:gd name="T75" fmla="*/ 167 h 205"/>
                <a:gd name="T76" fmla="*/ 64 w 108"/>
                <a:gd name="T77" fmla="*/ 170 h 205"/>
                <a:gd name="T78" fmla="*/ 91 w 108"/>
                <a:gd name="T79" fmla="*/ 205 h 205"/>
                <a:gd name="T80" fmla="*/ 108 w 108"/>
                <a:gd name="T81" fmla="*/ 1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8" h="205">
                  <a:moveTo>
                    <a:pt x="40" y="0"/>
                  </a:moveTo>
                  <a:cubicBezTo>
                    <a:pt x="27" y="0"/>
                    <a:pt x="17" y="11"/>
                    <a:pt x="17" y="24"/>
                  </a:cubicBezTo>
                  <a:cubicBezTo>
                    <a:pt x="17" y="37"/>
                    <a:pt x="27" y="47"/>
                    <a:pt x="40" y="47"/>
                  </a:cubicBezTo>
                  <a:cubicBezTo>
                    <a:pt x="53" y="47"/>
                    <a:pt x="64" y="37"/>
                    <a:pt x="64" y="24"/>
                  </a:cubicBezTo>
                  <a:cubicBezTo>
                    <a:pt x="64" y="11"/>
                    <a:pt x="53" y="0"/>
                    <a:pt x="40" y="0"/>
                  </a:cubicBezTo>
                  <a:close/>
                  <a:moveTo>
                    <a:pt x="44" y="87"/>
                  </a:moveTo>
                  <a:cubicBezTo>
                    <a:pt x="45" y="96"/>
                    <a:pt x="47" y="105"/>
                    <a:pt x="49" y="115"/>
                  </a:cubicBezTo>
                  <a:cubicBezTo>
                    <a:pt x="42" y="121"/>
                    <a:pt x="34" y="128"/>
                    <a:pt x="27" y="135"/>
                  </a:cubicBezTo>
                  <a:cubicBezTo>
                    <a:pt x="26" y="138"/>
                    <a:pt x="25" y="140"/>
                    <a:pt x="24" y="142"/>
                  </a:cubicBezTo>
                  <a:cubicBezTo>
                    <a:pt x="23" y="161"/>
                    <a:pt x="21" y="180"/>
                    <a:pt x="20" y="199"/>
                  </a:cubicBezTo>
                  <a:cubicBezTo>
                    <a:pt x="27" y="200"/>
                    <a:pt x="35" y="200"/>
                    <a:pt x="42" y="201"/>
                  </a:cubicBezTo>
                  <a:cubicBezTo>
                    <a:pt x="43" y="183"/>
                    <a:pt x="44" y="166"/>
                    <a:pt x="46" y="148"/>
                  </a:cubicBezTo>
                  <a:cubicBezTo>
                    <a:pt x="53" y="141"/>
                    <a:pt x="61" y="134"/>
                    <a:pt x="68" y="126"/>
                  </a:cubicBezTo>
                  <a:cubicBezTo>
                    <a:pt x="70" y="125"/>
                    <a:pt x="71" y="123"/>
                    <a:pt x="72" y="122"/>
                  </a:cubicBezTo>
                  <a:cubicBezTo>
                    <a:pt x="72" y="120"/>
                    <a:pt x="72" y="118"/>
                    <a:pt x="71" y="116"/>
                  </a:cubicBezTo>
                  <a:cubicBezTo>
                    <a:pt x="69" y="103"/>
                    <a:pt x="66" y="90"/>
                    <a:pt x="64" y="77"/>
                  </a:cubicBezTo>
                  <a:cubicBezTo>
                    <a:pt x="70" y="78"/>
                    <a:pt x="75" y="80"/>
                    <a:pt x="81" y="81"/>
                  </a:cubicBezTo>
                  <a:cubicBezTo>
                    <a:pt x="84" y="90"/>
                    <a:pt x="86" y="98"/>
                    <a:pt x="89" y="107"/>
                  </a:cubicBezTo>
                  <a:cubicBezTo>
                    <a:pt x="94" y="105"/>
                    <a:pt x="100" y="104"/>
                    <a:pt x="105" y="102"/>
                  </a:cubicBezTo>
                  <a:cubicBezTo>
                    <a:pt x="102" y="92"/>
                    <a:pt x="99" y="82"/>
                    <a:pt x="96" y="72"/>
                  </a:cubicBezTo>
                  <a:cubicBezTo>
                    <a:pt x="95" y="71"/>
                    <a:pt x="95" y="69"/>
                    <a:pt x="94" y="68"/>
                  </a:cubicBezTo>
                  <a:cubicBezTo>
                    <a:pt x="93" y="67"/>
                    <a:pt x="91" y="67"/>
                    <a:pt x="90" y="67"/>
                  </a:cubicBezTo>
                  <a:cubicBezTo>
                    <a:pt x="77" y="63"/>
                    <a:pt x="65" y="60"/>
                    <a:pt x="53" y="57"/>
                  </a:cubicBezTo>
                  <a:cubicBezTo>
                    <a:pt x="51" y="57"/>
                    <a:pt x="49" y="56"/>
                    <a:pt x="47" y="56"/>
                  </a:cubicBezTo>
                  <a:cubicBezTo>
                    <a:pt x="46" y="57"/>
                    <a:pt x="45" y="59"/>
                    <a:pt x="44" y="60"/>
                  </a:cubicBezTo>
                  <a:cubicBezTo>
                    <a:pt x="38" y="68"/>
                    <a:pt x="32" y="75"/>
                    <a:pt x="26" y="83"/>
                  </a:cubicBezTo>
                  <a:cubicBezTo>
                    <a:pt x="17" y="84"/>
                    <a:pt x="8" y="84"/>
                    <a:pt x="0" y="84"/>
                  </a:cubicBezTo>
                  <a:cubicBezTo>
                    <a:pt x="0" y="90"/>
                    <a:pt x="0" y="95"/>
                    <a:pt x="0" y="101"/>
                  </a:cubicBezTo>
                  <a:cubicBezTo>
                    <a:pt x="10" y="100"/>
                    <a:pt x="20" y="100"/>
                    <a:pt x="30" y="99"/>
                  </a:cubicBezTo>
                  <a:lnTo>
                    <a:pt x="34" y="99"/>
                  </a:lnTo>
                  <a:cubicBezTo>
                    <a:pt x="35" y="98"/>
                    <a:pt x="36" y="97"/>
                    <a:pt x="36" y="96"/>
                  </a:cubicBezTo>
                  <a:cubicBezTo>
                    <a:pt x="39" y="93"/>
                    <a:pt x="41" y="90"/>
                    <a:pt x="44" y="87"/>
                  </a:cubicBezTo>
                  <a:close/>
                  <a:moveTo>
                    <a:pt x="108" y="192"/>
                  </a:moveTo>
                  <a:cubicBezTo>
                    <a:pt x="100" y="181"/>
                    <a:pt x="91" y="170"/>
                    <a:pt x="82" y="159"/>
                  </a:cubicBezTo>
                  <a:lnTo>
                    <a:pt x="74" y="130"/>
                  </a:lnTo>
                  <a:lnTo>
                    <a:pt x="73" y="131"/>
                  </a:lnTo>
                  <a:lnTo>
                    <a:pt x="56" y="147"/>
                  </a:lnTo>
                  <a:lnTo>
                    <a:pt x="62" y="167"/>
                  </a:lnTo>
                  <a:cubicBezTo>
                    <a:pt x="63" y="168"/>
                    <a:pt x="63" y="169"/>
                    <a:pt x="64" y="170"/>
                  </a:cubicBezTo>
                  <a:cubicBezTo>
                    <a:pt x="73" y="182"/>
                    <a:pt x="82" y="194"/>
                    <a:pt x="91" y="205"/>
                  </a:cubicBezTo>
                  <a:cubicBezTo>
                    <a:pt x="97" y="201"/>
                    <a:pt x="102" y="196"/>
                    <a:pt x="108" y="192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9CB9518E-0E5F-47C7-B55C-CCC2D217BD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1126" y="2582863"/>
              <a:ext cx="638175" cy="433388"/>
            </a:xfrm>
            <a:custGeom>
              <a:avLst/>
              <a:gdLst>
                <a:gd name="T0" fmla="*/ 675 w 982"/>
                <a:gd name="T1" fmla="*/ 179 h 667"/>
                <a:gd name="T2" fmla="*/ 0 w 982"/>
                <a:gd name="T3" fmla="*/ 569 h 667"/>
                <a:gd name="T4" fmla="*/ 64 w 982"/>
                <a:gd name="T5" fmla="*/ 569 h 667"/>
                <a:gd name="T6" fmla="*/ 179 w 982"/>
                <a:gd name="T7" fmla="*/ 667 h 667"/>
                <a:gd name="T8" fmla="*/ 134 w 982"/>
                <a:gd name="T9" fmla="*/ 560 h 667"/>
                <a:gd name="T10" fmla="*/ 244 w 982"/>
                <a:gd name="T11" fmla="*/ 605 h 667"/>
                <a:gd name="T12" fmla="*/ 206 w 982"/>
                <a:gd name="T13" fmla="*/ 632 h 667"/>
                <a:gd name="T14" fmla="*/ 179 w 982"/>
                <a:gd name="T15" fmla="*/ 567 h 667"/>
                <a:gd name="T16" fmla="*/ 153 w 982"/>
                <a:gd name="T17" fmla="*/ 632 h 667"/>
                <a:gd name="T18" fmla="*/ 262 w 982"/>
                <a:gd name="T19" fmla="*/ 605 h 667"/>
                <a:gd name="T20" fmla="*/ 373 w 982"/>
                <a:gd name="T21" fmla="*/ 559 h 667"/>
                <a:gd name="T22" fmla="*/ 300 w 982"/>
                <a:gd name="T23" fmla="*/ 578 h 667"/>
                <a:gd name="T24" fmla="*/ 326 w 982"/>
                <a:gd name="T25" fmla="*/ 643 h 667"/>
                <a:gd name="T26" fmla="*/ 325 w 982"/>
                <a:gd name="T27" fmla="*/ 595 h 667"/>
                <a:gd name="T28" fmla="*/ 403 w 982"/>
                <a:gd name="T29" fmla="*/ 665 h 667"/>
                <a:gd name="T30" fmla="*/ 429 w 982"/>
                <a:gd name="T31" fmla="*/ 568 h 667"/>
                <a:gd name="T32" fmla="*/ 429 w 982"/>
                <a:gd name="T33" fmla="*/ 616 h 667"/>
                <a:gd name="T34" fmla="*/ 403 w 982"/>
                <a:gd name="T35" fmla="*/ 665 h 667"/>
                <a:gd name="T36" fmla="*/ 510 w 982"/>
                <a:gd name="T37" fmla="*/ 544 h 667"/>
                <a:gd name="T38" fmla="*/ 573 w 982"/>
                <a:gd name="T39" fmla="*/ 665 h 667"/>
                <a:gd name="T40" fmla="*/ 657 w 982"/>
                <a:gd name="T41" fmla="*/ 544 h 667"/>
                <a:gd name="T42" fmla="*/ 733 w 982"/>
                <a:gd name="T43" fmla="*/ 544 h 667"/>
                <a:gd name="T44" fmla="*/ 657 w 982"/>
                <a:gd name="T45" fmla="*/ 616 h 667"/>
                <a:gd name="T46" fmla="*/ 762 w 982"/>
                <a:gd name="T47" fmla="*/ 544 h 667"/>
                <a:gd name="T48" fmla="*/ 788 w 982"/>
                <a:gd name="T49" fmla="*/ 592 h 667"/>
                <a:gd name="T50" fmla="*/ 788 w 982"/>
                <a:gd name="T51" fmla="*/ 641 h 667"/>
                <a:gd name="T52" fmla="*/ 877 w 982"/>
                <a:gd name="T53" fmla="*/ 665 h 667"/>
                <a:gd name="T54" fmla="*/ 978 w 982"/>
                <a:gd name="T55" fmla="*/ 584 h 667"/>
                <a:gd name="T56" fmla="*/ 951 w 982"/>
                <a:gd name="T57" fmla="*/ 665 h 667"/>
                <a:gd name="T58" fmla="*/ 877 w 982"/>
                <a:gd name="T59" fmla="*/ 665 h 667"/>
                <a:gd name="T60" fmla="*/ 951 w 982"/>
                <a:gd name="T61" fmla="*/ 586 h 667"/>
                <a:gd name="T62" fmla="*/ 904 w 982"/>
                <a:gd name="T63" fmla="*/ 568 h 667"/>
                <a:gd name="T64" fmla="*/ 429 w 982"/>
                <a:gd name="T65" fmla="*/ 299 h 667"/>
                <a:gd name="T66" fmla="*/ 421 w 982"/>
                <a:gd name="T67" fmla="*/ 323 h 667"/>
                <a:gd name="T68" fmla="*/ 573 w 982"/>
                <a:gd name="T69" fmla="*/ 37 h 667"/>
                <a:gd name="T70" fmla="*/ 560 w 982"/>
                <a:gd name="T71" fmla="*/ 132 h 667"/>
                <a:gd name="T72" fmla="*/ 555 w 982"/>
                <a:gd name="T73" fmla="*/ 266 h 667"/>
                <a:gd name="T74" fmla="*/ 581 w 982"/>
                <a:gd name="T75" fmla="*/ 281 h 667"/>
                <a:gd name="T76" fmla="*/ 555 w 982"/>
                <a:gd name="T77" fmla="*/ 266 h 667"/>
                <a:gd name="T78" fmla="*/ 630 w 982"/>
                <a:gd name="T79" fmla="*/ 313 h 667"/>
                <a:gd name="T80" fmla="*/ 680 w 982"/>
                <a:gd name="T81" fmla="*/ 295 h 667"/>
                <a:gd name="T82" fmla="*/ 695 w 982"/>
                <a:gd name="T83" fmla="*/ 244 h 667"/>
                <a:gd name="T84" fmla="*/ 710 w 982"/>
                <a:gd name="T85" fmla="*/ 229 h 667"/>
                <a:gd name="T86" fmla="*/ 653 w 982"/>
                <a:gd name="T87" fmla="*/ 220 h 667"/>
                <a:gd name="T88" fmla="*/ 637 w 982"/>
                <a:gd name="T89" fmla="*/ 264 h 667"/>
                <a:gd name="T90" fmla="*/ 725 w 982"/>
                <a:gd name="T91" fmla="*/ 369 h 667"/>
                <a:gd name="T92" fmla="*/ 666 w 982"/>
                <a:gd name="T93" fmla="*/ 318 h 667"/>
                <a:gd name="T94" fmla="*/ 725 w 982"/>
                <a:gd name="T95" fmla="*/ 369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2" h="667">
                  <a:moveTo>
                    <a:pt x="648" y="152"/>
                  </a:moveTo>
                  <a:cubicBezTo>
                    <a:pt x="634" y="152"/>
                    <a:pt x="622" y="164"/>
                    <a:pt x="622" y="179"/>
                  </a:cubicBezTo>
                  <a:cubicBezTo>
                    <a:pt x="622" y="193"/>
                    <a:pt x="634" y="205"/>
                    <a:pt x="648" y="205"/>
                  </a:cubicBezTo>
                  <a:cubicBezTo>
                    <a:pt x="663" y="205"/>
                    <a:pt x="675" y="193"/>
                    <a:pt x="675" y="179"/>
                  </a:cubicBezTo>
                  <a:cubicBezTo>
                    <a:pt x="675" y="164"/>
                    <a:pt x="663" y="152"/>
                    <a:pt x="648" y="152"/>
                  </a:cubicBezTo>
                  <a:close/>
                  <a:moveTo>
                    <a:pt x="37" y="665"/>
                  </a:moveTo>
                  <a:lnTo>
                    <a:pt x="37" y="569"/>
                  </a:lnTo>
                  <a:lnTo>
                    <a:pt x="0" y="569"/>
                  </a:lnTo>
                  <a:lnTo>
                    <a:pt x="0" y="544"/>
                  </a:lnTo>
                  <a:lnTo>
                    <a:pt x="100" y="544"/>
                  </a:lnTo>
                  <a:lnTo>
                    <a:pt x="100" y="569"/>
                  </a:lnTo>
                  <a:lnTo>
                    <a:pt x="64" y="569"/>
                  </a:lnTo>
                  <a:lnTo>
                    <a:pt x="64" y="665"/>
                  </a:lnTo>
                  <a:lnTo>
                    <a:pt x="37" y="665"/>
                  </a:lnTo>
                  <a:close/>
                  <a:moveTo>
                    <a:pt x="225" y="649"/>
                  </a:moveTo>
                  <a:cubicBezTo>
                    <a:pt x="213" y="661"/>
                    <a:pt x="198" y="667"/>
                    <a:pt x="179" y="667"/>
                  </a:cubicBezTo>
                  <a:cubicBezTo>
                    <a:pt x="161" y="667"/>
                    <a:pt x="146" y="661"/>
                    <a:pt x="134" y="649"/>
                  </a:cubicBezTo>
                  <a:cubicBezTo>
                    <a:pt x="121" y="637"/>
                    <a:pt x="115" y="622"/>
                    <a:pt x="115" y="605"/>
                  </a:cubicBezTo>
                  <a:lnTo>
                    <a:pt x="115" y="605"/>
                  </a:lnTo>
                  <a:cubicBezTo>
                    <a:pt x="115" y="587"/>
                    <a:pt x="121" y="572"/>
                    <a:pt x="134" y="560"/>
                  </a:cubicBezTo>
                  <a:cubicBezTo>
                    <a:pt x="146" y="548"/>
                    <a:pt x="161" y="542"/>
                    <a:pt x="180" y="542"/>
                  </a:cubicBezTo>
                  <a:cubicBezTo>
                    <a:pt x="198" y="542"/>
                    <a:pt x="213" y="548"/>
                    <a:pt x="226" y="560"/>
                  </a:cubicBezTo>
                  <a:cubicBezTo>
                    <a:pt x="238" y="572"/>
                    <a:pt x="244" y="587"/>
                    <a:pt x="244" y="604"/>
                  </a:cubicBezTo>
                  <a:lnTo>
                    <a:pt x="244" y="605"/>
                  </a:lnTo>
                  <a:cubicBezTo>
                    <a:pt x="244" y="622"/>
                    <a:pt x="238" y="637"/>
                    <a:pt x="225" y="649"/>
                  </a:cubicBezTo>
                  <a:close/>
                  <a:moveTo>
                    <a:pt x="153" y="632"/>
                  </a:moveTo>
                  <a:cubicBezTo>
                    <a:pt x="160" y="639"/>
                    <a:pt x="169" y="643"/>
                    <a:pt x="180" y="643"/>
                  </a:cubicBezTo>
                  <a:cubicBezTo>
                    <a:pt x="190" y="643"/>
                    <a:pt x="199" y="639"/>
                    <a:pt x="206" y="632"/>
                  </a:cubicBezTo>
                  <a:cubicBezTo>
                    <a:pt x="213" y="624"/>
                    <a:pt x="216" y="615"/>
                    <a:pt x="216" y="605"/>
                  </a:cubicBezTo>
                  <a:lnTo>
                    <a:pt x="216" y="605"/>
                  </a:lnTo>
                  <a:cubicBezTo>
                    <a:pt x="216" y="594"/>
                    <a:pt x="213" y="585"/>
                    <a:pt x="206" y="578"/>
                  </a:cubicBezTo>
                  <a:cubicBezTo>
                    <a:pt x="199" y="570"/>
                    <a:pt x="190" y="567"/>
                    <a:pt x="179" y="567"/>
                  </a:cubicBezTo>
                  <a:cubicBezTo>
                    <a:pt x="169" y="567"/>
                    <a:pt x="160" y="570"/>
                    <a:pt x="153" y="577"/>
                  </a:cubicBezTo>
                  <a:cubicBezTo>
                    <a:pt x="147" y="585"/>
                    <a:pt x="143" y="594"/>
                    <a:pt x="143" y="604"/>
                  </a:cubicBezTo>
                  <a:lnTo>
                    <a:pt x="143" y="605"/>
                  </a:lnTo>
                  <a:cubicBezTo>
                    <a:pt x="143" y="615"/>
                    <a:pt x="147" y="624"/>
                    <a:pt x="153" y="632"/>
                  </a:cubicBezTo>
                  <a:close/>
                  <a:moveTo>
                    <a:pt x="326" y="667"/>
                  </a:moveTo>
                  <a:cubicBezTo>
                    <a:pt x="307" y="667"/>
                    <a:pt x="292" y="661"/>
                    <a:pt x="280" y="649"/>
                  </a:cubicBezTo>
                  <a:cubicBezTo>
                    <a:pt x="268" y="638"/>
                    <a:pt x="262" y="623"/>
                    <a:pt x="262" y="605"/>
                  </a:cubicBezTo>
                  <a:lnTo>
                    <a:pt x="262" y="605"/>
                  </a:lnTo>
                  <a:cubicBezTo>
                    <a:pt x="262" y="587"/>
                    <a:pt x="268" y="572"/>
                    <a:pt x="280" y="560"/>
                  </a:cubicBezTo>
                  <a:cubicBezTo>
                    <a:pt x="292" y="548"/>
                    <a:pt x="307" y="542"/>
                    <a:pt x="325" y="542"/>
                  </a:cubicBezTo>
                  <a:cubicBezTo>
                    <a:pt x="336" y="542"/>
                    <a:pt x="345" y="543"/>
                    <a:pt x="352" y="546"/>
                  </a:cubicBezTo>
                  <a:cubicBezTo>
                    <a:pt x="359" y="549"/>
                    <a:pt x="366" y="553"/>
                    <a:pt x="373" y="559"/>
                  </a:cubicBezTo>
                  <a:lnTo>
                    <a:pt x="356" y="579"/>
                  </a:lnTo>
                  <a:cubicBezTo>
                    <a:pt x="351" y="575"/>
                    <a:pt x="346" y="571"/>
                    <a:pt x="342" y="570"/>
                  </a:cubicBezTo>
                  <a:cubicBezTo>
                    <a:pt x="337" y="568"/>
                    <a:pt x="331" y="567"/>
                    <a:pt x="325" y="567"/>
                  </a:cubicBezTo>
                  <a:cubicBezTo>
                    <a:pt x="315" y="567"/>
                    <a:pt x="307" y="570"/>
                    <a:pt x="300" y="578"/>
                  </a:cubicBezTo>
                  <a:cubicBezTo>
                    <a:pt x="293" y="585"/>
                    <a:pt x="290" y="594"/>
                    <a:pt x="290" y="604"/>
                  </a:cubicBezTo>
                  <a:lnTo>
                    <a:pt x="290" y="605"/>
                  </a:lnTo>
                  <a:cubicBezTo>
                    <a:pt x="290" y="616"/>
                    <a:pt x="293" y="625"/>
                    <a:pt x="300" y="632"/>
                  </a:cubicBezTo>
                  <a:cubicBezTo>
                    <a:pt x="307" y="639"/>
                    <a:pt x="316" y="643"/>
                    <a:pt x="326" y="643"/>
                  </a:cubicBezTo>
                  <a:cubicBezTo>
                    <a:pt x="336" y="643"/>
                    <a:pt x="345" y="640"/>
                    <a:pt x="352" y="636"/>
                  </a:cubicBezTo>
                  <a:lnTo>
                    <a:pt x="352" y="618"/>
                  </a:lnTo>
                  <a:lnTo>
                    <a:pt x="325" y="618"/>
                  </a:lnTo>
                  <a:lnTo>
                    <a:pt x="325" y="595"/>
                  </a:lnTo>
                  <a:lnTo>
                    <a:pt x="377" y="595"/>
                  </a:lnTo>
                  <a:lnTo>
                    <a:pt x="377" y="648"/>
                  </a:lnTo>
                  <a:cubicBezTo>
                    <a:pt x="362" y="661"/>
                    <a:pt x="345" y="667"/>
                    <a:pt x="326" y="667"/>
                  </a:cubicBezTo>
                  <a:close/>
                  <a:moveTo>
                    <a:pt x="403" y="665"/>
                  </a:moveTo>
                  <a:lnTo>
                    <a:pt x="403" y="544"/>
                  </a:lnTo>
                  <a:lnTo>
                    <a:pt x="494" y="544"/>
                  </a:lnTo>
                  <a:lnTo>
                    <a:pt x="494" y="568"/>
                  </a:lnTo>
                  <a:lnTo>
                    <a:pt x="429" y="568"/>
                  </a:lnTo>
                  <a:lnTo>
                    <a:pt x="429" y="592"/>
                  </a:lnTo>
                  <a:lnTo>
                    <a:pt x="486" y="592"/>
                  </a:lnTo>
                  <a:lnTo>
                    <a:pt x="486" y="616"/>
                  </a:lnTo>
                  <a:lnTo>
                    <a:pt x="429" y="616"/>
                  </a:lnTo>
                  <a:lnTo>
                    <a:pt x="429" y="641"/>
                  </a:lnTo>
                  <a:lnTo>
                    <a:pt x="495" y="641"/>
                  </a:lnTo>
                  <a:lnTo>
                    <a:pt x="495" y="665"/>
                  </a:lnTo>
                  <a:lnTo>
                    <a:pt x="403" y="665"/>
                  </a:lnTo>
                  <a:close/>
                  <a:moveTo>
                    <a:pt x="547" y="665"/>
                  </a:moveTo>
                  <a:lnTo>
                    <a:pt x="547" y="569"/>
                  </a:lnTo>
                  <a:lnTo>
                    <a:pt x="510" y="569"/>
                  </a:lnTo>
                  <a:lnTo>
                    <a:pt x="510" y="544"/>
                  </a:lnTo>
                  <a:lnTo>
                    <a:pt x="610" y="544"/>
                  </a:lnTo>
                  <a:lnTo>
                    <a:pt x="610" y="569"/>
                  </a:lnTo>
                  <a:lnTo>
                    <a:pt x="573" y="569"/>
                  </a:lnTo>
                  <a:lnTo>
                    <a:pt x="573" y="665"/>
                  </a:lnTo>
                  <a:lnTo>
                    <a:pt x="547" y="665"/>
                  </a:lnTo>
                  <a:close/>
                  <a:moveTo>
                    <a:pt x="630" y="665"/>
                  </a:moveTo>
                  <a:lnTo>
                    <a:pt x="630" y="544"/>
                  </a:lnTo>
                  <a:lnTo>
                    <a:pt x="657" y="544"/>
                  </a:lnTo>
                  <a:lnTo>
                    <a:pt x="657" y="592"/>
                  </a:lnTo>
                  <a:lnTo>
                    <a:pt x="706" y="592"/>
                  </a:lnTo>
                  <a:lnTo>
                    <a:pt x="706" y="544"/>
                  </a:lnTo>
                  <a:lnTo>
                    <a:pt x="733" y="544"/>
                  </a:lnTo>
                  <a:lnTo>
                    <a:pt x="733" y="665"/>
                  </a:lnTo>
                  <a:lnTo>
                    <a:pt x="706" y="665"/>
                  </a:lnTo>
                  <a:lnTo>
                    <a:pt x="706" y="616"/>
                  </a:lnTo>
                  <a:lnTo>
                    <a:pt x="657" y="616"/>
                  </a:lnTo>
                  <a:lnTo>
                    <a:pt x="657" y="665"/>
                  </a:lnTo>
                  <a:lnTo>
                    <a:pt x="630" y="665"/>
                  </a:lnTo>
                  <a:close/>
                  <a:moveTo>
                    <a:pt x="762" y="665"/>
                  </a:moveTo>
                  <a:lnTo>
                    <a:pt x="762" y="544"/>
                  </a:lnTo>
                  <a:lnTo>
                    <a:pt x="853" y="544"/>
                  </a:lnTo>
                  <a:lnTo>
                    <a:pt x="853" y="568"/>
                  </a:lnTo>
                  <a:lnTo>
                    <a:pt x="788" y="568"/>
                  </a:lnTo>
                  <a:lnTo>
                    <a:pt x="788" y="592"/>
                  </a:lnTo>
                  <a:lnTo>
                    <a:pt x="845" y="592"/>
                  </a:lnTo>
                  <a:lnTo>
                    <a:pt x="845" y="616"/>
                  </a:lnTo>
                  <a:lnTo>
                    <a:pt x="788" y="616"/>
                  </a:lnTo>
                  <a:lnTo>
                    <a:pt x="788" y="641"/>
                  </a:lnTo>
                  <a:lnTo>
                    <a:pt x="854" y="641"/>
                  </a:lnTo>
                  <a:lnTo>
                    <a:pt x="854" y="665"/>
                  </a:lnTo>
                  <a:lnTo>
                    <a:pt x="762" y="665"/>
                  </a:lnTo>
                  <a:close/>
                  <a:moveTo>
                    <a:pt x="877" y="665"/>
                  </a:moveTo>
                  <a:lnTo>
                    <a:pt x="877" y="544"/>
                  </a:lnTo>
                  <a:lnTo>
                    <a:pt x="933" y="544"/>
                  </a:lnTo>
                  <a:cubicBezTo>
                    <a:pt x="948" y="544"/>
                    <a:pt x="960" y="548"/>
                    <a:pt x="968" y="556"/>
                  </a:cubicBezTo>
                  <a:cubicBezTo>
                    <a:pt x="975" y="563"/>
                    <a:pt x="978" y="573"/>
                    <a:pt x="978" y="584"/>
                  </a:cubicBezTo>
                  <a:lnTo>
                    <a:pt x="978" y="584"/>
                  </a:lnTo>
                  <a:cubicBezTo>
                    <a:pt x="978" y="603"/>
                    <a:pt x="969" y="615"/>
                    <a:pt x="952" y="622"/>
                  </a:cubicBezTo>
                  <a:lnTo>
                    <a:pt x="982" y="665"/>
                  </a:lnTo>
                  <a:lnTo>
                    <a:pt x="951" y="665"/>
                  </a:lnTo>
                  <a:lnTo>
                    <a:pt x="925" y="626"/>
                  </a:lnTo>
                  <a:lnTo>
                    <a:pt x="904" y="626"/>
                  </a:lnTo>
                  <a:lnTo>
                    <a:pt x="904" y="665"/>
                  </a:lnTo>
                  <a:lnTo>
                    <a:pt x="877" y="665"/>
                  </a:lnTo>
                  <a:close/>
                  <a:moveTo>
                    <a:pt x="904" y="603"/>
                  </a:moveTo>
                  <a:lnTo>
                    <a:pt x="931" y="603"/>
                  </a:lnTo>
                  <a:cubicBezTo>
                    <a:pt x="937" y="603"/>
                    <a:pt x="942" y="601"/>
                    <a:pt x="946" y="598"/>
                  </a:cubicBezTo>
                  <a:cubicBezTo>
                    <a:pt x="949" y="595"/>
                    <a:pt x="951" y="591"/>
                    <a:pt x="951" y="586"/>
                  </a:cubicBezTo>
                  <a:lnTo>
                    <a:pt x="951" y="585"/>
                  </a:lnTo>
                  <a:cubicBezTo>
                    <a:pt x="951" y="580"/>
                    <a:pt x="949" y="575"/>
                    <a:pt x="946" y="573"/>
                  </a:cubicBezTo>
                  <a:cubicBezTo>
                    <a:pt x="942" y="570"/>
                    <a:pt x="937" y="568"/>
                    <a:pt x="930" y="568"/>
                  </a:cubicBezTo>
                  <a:lnTo>
                    <a:pt x="904" y="568"/>
                  </a:lnTo>
                  <a:lnTo>
                    <a:pt x="904" y="603"/>
                  </a:lnTo>
                  <a:close/>
                  <a:moveTo>
                    <a:pt x="560" y="56"/>
                  </a:moveTo>
                  <a:lnTo>
                    <a:pt x="429" y="26"/>
                  </a:lnTo>
                  <a:lnTo>
                    <a:pt x="429" y="299"/>
                  </a:lnTo>
                  <a:lnTo>
                    <a:pt x="516" y="276"/>
                  </a:lnTo>
                  <a:lnTo>
                    <a:pt x="516" y="282"/>
                  </a:lnTo>
                  <a:lnTo>
                    <a:pt x="518" y="298"/>
                  </a:lnTo>
                  <a:lnTo>
                    <a:pt x="421" y="323"/>
                  </a:lnTo>
                  <a:lnTo>
                    <a:pt x="408" y="327"/>
                  </a:lnTo>
                  <a:lnTo>
                    <a:pt x="408" y="0"/>
                  </a:lnTo>
                  <a:lnTo>
                    <a:pt x="420" y="3"/>
                  </a:lnTo>
                  <a:lnTo>
                    <a:pt x="573" y="37"/>
                  </a:lnTo>
                  <a:lnTo>
                    <a:pt x="581" y="39"/>
                  </a:lnTo>
                  <a:lnTo>
                    <a:pt x="581" y="192"/>
                  </a:lnTo>
                  <a:lnTo>
                    <a:pt x="560" y="171"/>
                  </a:lnTo>
                  <a:lnTo>
                    <a:pt x="560" y="132"/>
                  </a:lnTo>
                  <a:cubicBezTo>
                    <a:pt x="565" y="126"/>
                    <a:pt x="569" y="118"/>
                    <a:pt x="569" y="110"/>
                  </a:cubicBezTo>
                  <a:cubicBezTo>
                    <a:pt x="569" y="101"/>
                    <a:pt x="565" y="93"/>
                    <a:pt x="560" y="88"/>
                  </a:cubicBezTo>
                  <a:lnTo>
                    <a:pt x="560" y="56"/>
                  </a:lnTo>
                  <a:close/>
                  <a:moveTo>
                    <a:pt x="555" y="266"/>
                  </a:moveTo>
                  <a:lnTo>
                    <a:pt x="560" y="265"/>
                  </a:lnTo>
                  <a:lnTo>
                    <a:pt x="560" y="181"/>
                  </a:lnTo>
                  <a:lnTo>
                    <a:pt x="581" y="201"/>
                  </a:lnTo>
                  <a:lnTo>
                    <a:pt x="581" y="281"/>
                  </a:lnTo>
                  <a:lnTo>
                    <a:pt x="573" y="283"/>
                  </a:lnTo>
                  <a:lnTo>
                    <a:pt x="556" y="287"/>
                  </a:lnTo>
                  <a:lnTo>
                    <a:pt x="556" y="277"/>
                  </a:lnTo>
                  <a:lnTo>
                    <a:pt x="555" y="266"/>
                  </a:lnTo>
                  <a:close/>
                  <a:moveTo>
                    <a:pt x="652" y="250"/>
                  </a:moveTo>
                  <a:lnTo>
                    <a:pt x="658" y="282"/>
                  </a:lnTo>
                  <a:lnTo>
                    <a:pt x="634" y="305"/>
                  </a:lnTo>
                  <a:lnTo>
                    <a:pt x="630" y="313"/>
                  </a:lnTo>
                  <a:lnTo>
                    <a:pt x="625" y="377"/>
                  </a:lnTo>
                  <a:lnTo>
                    <a:pt x="650" y="379"/>
                  </a:lnTo>
                  <a:lnTo>
                    <a:pt x="655" y="320"/>
                  </a:lnTo>
                  <a:lnTo>
                    <a:pt x="680" y="295"/>
                  </a:lnTo>
                  <a:lnTo>
                    <a:pt x="685" y="290"/>
                  </a:lnTo>
                  <a:lnTo>
                    <a:pt x="684" y="284"/>
                  </a:lnTo>
                  <a:lnTo>
                    <a:pt x="675" y="239"/>
                  </a:lnTo>
                  <a:lnTo>
                    <a:pt x="695" y="244"/>
                  </a:lnTo>
                  <a:lnTo>
                    <a:pt x="704" y="273"/>
                  </a:lnTo>
                  <a:lnTo>
                    <a:pt x="721" y="268"/>
                  </a:lnTo>
                  <a:lnTo>
                    <a:pt x="711" y="234"/>
                  </a:lnTo>
                  <a:lnTo>
                    <a:pt x="710" y="229"/>
                  </a:lnTo>
                  <a:lnTo>
                    <a:pt x="705" y="227"/>
                  </a:lnTo>
                  <a:lnTo>
                    <a:pt x="662" y="216"/>
                  </a:lnTo>
                  <a:lnTo>
                    <a:pt x="657" y="215"/>
                  </a:lnTo>
                  <a:lnTo>
                    <a:pt x="653" y="220"/>
                  </a:lnTo>
                  <a:lnTo>
                    <a:pt x="632" y="246"/>
                  </a:lnTo>
                  <a:lnTo>
                    <a:pt x="600" y="245"/>
                  </a:lnTo>
                  <a:lnTo>
                    <a:pt x="601" y="263"/>
                  </a:lnTo>
                  <a:lnTo>
                    <a:pt x="637" y="264"/>
                  </a:lnTo>
                  <a:lnTo>
                    <a:pt x="641" y="264"/>
                  </a:lnTo>
                  <a:lnTo>
                    <a:pt x="644" y="261"/>
                  </a:lnTo>
                  <a:lnTo>
                    <a:pt x="652" y="250"/>
                  </a:lnTo>
                  <a:close/>
                  <a:moveTo>
                    <a:pt x="725" y="369"/>
                  </a:moveTo>
                  <a:lnTo>
                    <a:pt x="696" y="331"/>
                  </a:lnTo>
                  <a:lnTo>
                    <a:pt x="687" y="299"/>
                  </a:lnTo>
                  <a:lnTo>
                    <a:pt x="685" y="300"/>
                  </a:lnTo>
                  <a:lnTo>
                    <a:pt x="666" y="318"/>
                  </a:lnTo>
                  <a:lnTo>
                    <a:pt x="673" y="341"/>
                  </a:lnTo>
                  <a:lnTo>
                    <a:pt x="675" y="345"/>
                  </a:lnTo>
                  <a:lnTo>
                    <a:pt x="706" y="384"/>
                  </a:lnTo>
                  <a:lnTo>
                    <a:pt x="725" y="3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8FF2EBF-9900-4AD4-9817-A32275F2C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2713" y="2638425"/>
              <a:ext cx="512763" cy="277813"/>
            </a:xfrm>
            <a:custGeom>
              <a:avLst/>
              <a:gdLst>
                <a:gd name="T0" fmla="*/ 0 w 788"/>
                <a:gd name="T1" fmla="*/ 239 h 428"/>
                <a:gd name="T2" fmla="*/ 139 w 788"/>
                <a:gd name="T3" fmla="*/ 258 h 428"/>
                <a:gd name="T4" fmla="*/ 155 w 788"/>
                <a:gd name="T5" fmla="*/ 301 h 428"/>
                <a:gd name="T6" fmla="*/ 161 w 788"/>
                <a:gd name="T7" fmla="*/ 425 h 428"/>
                <a:gd name="T8" fmla="*/ 73 w 788"/>
                <a:gd name="T9" fmla="*/ 366 h 428"/>
                <a:gd name="T10" fmla="*/ 41 w 788"/>
                <a:gd name="T11" fmla="*/ 425 h 428"/>
                <a:gd name="T12" fmla="*/ 533 w 788"/>
                <a:gd name="T13" fmla="*/ 0 h 428"/>
                <a:gd name="T14" fmla="*/ 533 w 788"/>
                <a:gd name="T15" fmla="*/ 49 h 428"/>
                <a:gd name="T16" fmla="*/ 533 w 788"/>
                <a:gd name="T17" fmla="*/ 0 h 428"/>
                <a:gd name="T18" fmla="*/ 475 w 788"/>
                <a:gd name="T19" fmla="*/ 164 h 428"/>
                <a:gd name="T20" fmla="*/ 486 w 788"/>
                <a:gd name="T21" fmla="*/ 133 h 428"/>
                <a:gd name="T22" fmla="*/ 499 w 788"/>
                <a:gd name="T23" fmla="*/ 174 h 428"/>
                <a:gd name="T24" fmla="*/ 487 w 788"/>
                <a:gd name="T25" fmla="*/ 198 h 428"/>
                <a:gd name="T26" fmla="*/ 519 w 788"/>
                <a:gd name="T27" fmla="*/ 83 h 428"/>
                <a:gd name="T28" fmla="*/ 538 w 788"/>
                <a:gd name="T29" fmla="*/ 138 h 428"/>
                <a:gd name="T30" fmla="*/ 549 w 788"/>
                <a:gd name="T31" fmla="*/ 238 h 428"/>
                <a:gd name="T32" fmla="*/ 593 w 788"/>
                <a:gd name="T33" fmla="*/ 239 h 428"/>
                <a:gd name="T34" fmla="*/ 493 w 788"/>
                <a:gd name="T35" fmla="*/ 275 h 428"/>
                <a:gd name="T36" fmla="*/ 705 w 788"/>
                <a:gd name="T37" fmla="*/ 313 h 428"/>
                <a:gd name="T38" fmla="*/ 493 w 788"/>
                <a:gd name="T39" fmla="*/ 350 h 428"/>
                <a:gd name="T40" fmla="*/ 788 w 788"/>
                <a:gd name="T41" fmla="*/ 389 h 428"/>
                <a:gd name="T42" fmla="*/ 453 w 788"/>
                <a:gd name="T43" fmla="*/ 425 h 428"/>
                <a:gd name="T44" fmla="*/ 524 w 788"/>
                <a:gd name="T45" fmla="*/ 239 h 428"/>
                <a:gd name="T46" fmla="*/ 491 w 788"/>
                <a:gd name="T47" fmla="*/ 128 h 428"/>
                <a:gd name="T48" fmla="*/ 488 w 788"/>
                <a:gd name="T49" fmla="*/ 117 h 428"/>
                <a:gd name="T50" fmla="*/ 482 w 788"/>
                <a:gd name="T51" fmla="*/ 75 h 428"/>
                <a:gd name="T52" fmla="*/ 453 w 788"/>
                <a:gd name="T53" fmla="*/ 101 h 428"/>
                <a:gd name="T54" fmla="*/ 512 w 788"/>
                <a:gd name="T55" fmla="*/ 49 h 428"/>
                <a:gd name="T56" fmla="*/ 539 w 788"/>
                <a:gd name="T57" fmla="*/ 79 h 428"/>
                <a:gd name="T58" fmla="*/ 587 w 788"/>
                <a:gd name="T59" fmla="*/ 151 h 428"/>
                <a:gd name="T60" fmla="*/ 530 w 788"/>
                <a:gd name="T61" fmla="*/ 97 h 428"/>
                <a:gd name="T62" fmla="*/ 528 w 788"/>
                <a:gd name="T63" fmla="*/ 94 h 428"/>
                <a:gd name="T64" fmla="*/ 348 w 788"/>
                <a:gd name="T65" fmla="*/ 428 h 428"/>
                <a:gd name="T66" fmla="*/ 293 w 788"/>
                <a:gd name="T67" fmla="*/ 369 h 428"/>
                <a:gd name="T68" fmla="*/ 369 w 788"/>
                <a:gd name="T69" fmla="*/ 387 h 428"/>
                <a:gd name="T70" fmla="*/ 376 w 788"/>
                <a:gd name="T71" fmla="*/ 374 h 428"/>
                <a:gd name="T72" fmla="*/ 339 w 788"/>
                <a:gd name="T73" fmla="*/ 350 h 428"/>
                <a:gd name="T74" fmla="*/ 294 w 788"/>
                <a:gd name="T75" fmla="*/ 332 h 428"/>
                <a:gd name="T76" fmla="*/ 277 w 788"/>
                <a:gd name="T77" fmla="*/ 293 h 428"/>
                <a:gd name="T78" fmla="*/ 295 w 788"/>
                <a:gd name="T79" fmla="*/ 251 h 428"/>
                <a:gd name="T80" fmla="*/ 411 w 788"/>
                <a:gd name="T81" fmla="*/ 260 h 428"/>
                <a:gd name="T82" fmla="*/ 341 w 788"/>
                <a:gd name="T83" fmla="*/ 272 h 428"/>
                <a:gd name="T84" fmla="*/ 317 w 788"/>
                <a:gd name="T85" fmla="*/ 288 h 428"/>
                <a:gd name="T86" fmla="*/ 325 w 788"/>
                <a:gd name="T87" fmla="*/ 303 h 428"/>
                <a:gd name="T88" fmla="*/ 403 w 788"/>
                <a:gd name="T89" fmla="*/ 334 h 428"/>
                <a:gd name="T90" fmla="*/ 417 w 788"/>
                <a:gd name="T91" fmla="*/ 370 h 428"/>
                <a:gd name="T92" fmla="*/ 348 w 788"/>
                <a:gd name="T93" fmla="*/ 428 h 428"/>
                <a:gd name="T94" fmla="*/ 196 w 788"/>
                <a:gd name="T95" fmla="*/ 232 h 428"/>
                <a:gd name="T96" fmla="*/ 195 w 788"/>
                <a:gd name="T97" fmla="*/ 201 h 428"/>
                <a:gd name="T98" fmla="*/ 234 w 788"/>
                <a:gd name="T99" fmla="*/ 201 h 428"/>
                <a:gd name="T100" fmla="*/ 233 w 788"/>
                <a:gd name="T101" fmla="*/ 232 h 428"/>
                <a:gd name="T102" fmla="*/ 196 w 788"/>
                <a:gd name="T103" fmla="*/ 410 h 428"/>
                <a:gd name="T104" fmla="*/ 82 w 788"/>
                <a:gd name="T105" fmla="*/ 329 h 428"/>
                <a:gd name="T106" fmla="*/ 114 w 788"/>
                <a:gd name="T107" fmla="*/ 303 h 428"/>
                <a:gd name="T108" fmla="*/ 105 w 788"/>
                <a:gd name="T109" fmla="*/ 282 h 428"/>
                <a:gd name="T110" fmla="*/ 41 w 788"/>
                <a:gd name="T111" fmla="*/ 27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8" h="428">
                  <a:moveTo>
                    <a:pt x="0" y="425"/>
                  </a:moveTo>
                  <a:lnTo>
                    <a:pt x="0" y="239"/>
                  </a:lnTo>
                  <a:lnTo>
                    <a:pt x="85" y="239"/>
                  </a:lnTo>
                  <a:cubicBezTo>
                    <a:pt x="108" y="239"/>
                    <a:pt x="127" y="245"/>
                    <a:pt x="139" y="258"/>
                  </a:cubicBezTo>
                  <a:cubicBezTo>
                    <a:pt x="150" y="268"/>
                    <a:pt x="155" y="282"/>
                    <a:pt x="155" y="300"/>
                  </a:cubicBezTo>
                  <a:lnTo>
                    <a:pt x="155" y="301"/>
                  </a:lnTo>
                  <a:cubicBezTo>
                    <a:pt x="155" y="329"/>
                    <a:pt x="142" y="349"/>
                    <a:pt x="115" y="359"/>
                  </a:cubicBezTo>
                  <a:lnTo>
                    <a:pt x="161" y="425"/>
                  </a:lnTo>
                  <a:lnTo>
                    <a:pt x="113" y="425"/>
                  </a:lnTo>
                  <a:lnTo>
                    <a:pt x="73" y="366"/>
                  </a:lnTo>
                  <a:lnTo>
                    <a:pt x="41" y="366"/>
                  </a:lnTo>
                  <a:lnTo>
                    <a:pt x="41" y="425"/>
                  </a:lnTo>
                  <a:lnTo>
                    <a:pt x="0" y="425"/>
                  </a:lnTo>
                  <a:close/>
                  <a:moveTo>
                    <a:pt x="533" y="0"/>
                  </a:moveTo>
                  <a:cubicBezTo>
                    <a:pt x="547" y="0"/>
                    <a:pt x="557" y="11"/>
                    <a:pt x="557" y="25"/>
                  </a:cubicBezTo>
                  <a:cubicBezTo>
                    <a:pt x="557" y="38"/>
                    <a:pt x="547" y="49"/>
                    <a:pt x="533" y="49"/>
                  </a:cubicBezTo>
                  <a:cubicBezTo>
                    <a:pt x="520" y="49"/>
                    <a:pt x="509" y="38"/>
                    <a:pt x="509" y="25"/>
                  </a:cubicBezTo>
                  <a:cubicBezTo>
                    <a:pt x="509" y="11"/>
                    <a:pt x="520" y="0"/>
                    <a:pt x="533" y="0"/>
                  </a:cubicBezTo>
                  <a:close/>
                  <a:moveTo>
                    <a:pt x="456" y="206"/>
                  </a:moveTo>
                  <a:lnTo>
                    <a:pt x="475" y="164"/>
                  </a:lnTo>
                  <a:lnTo>
                    <a:pt x="485" y="132"/>
                  </a:lnTo>
                  <a:lnTo>
                    <a:pt x="486" y="133"/>
                  </a:lnTo>
                  <a:lnTo>
                    <a:pt x="505" y="151"/>
                  </a:lnTo>
                  <a:lnTo>
                    <a:pt x="499" y="174"/>
                  </a:lnTo>
                  <a:lnTo>
                    <a:pt x="496" y="178"/>
                  </a:lnTo>
                  <a:lnTo>
                    <a:pt x="487" y="198"/>
                  </a:lnTo>
                  <a:lnTo>
                    <a:pt x="456" y="206"/>
                  </a:lnTo>
                  <a:close/>
                  <a:moveTo>
                    <a:pt x="519" y="83"/>
                  </a:moveTo>
                  <a:cubicBezTo>
                    <a:pt x="517" y="94"/>
                    <a:pt x="515" y="104"/>
                    <a:pt x="514" y="115"/>
                  </a:cubicBezTo>
                  <a:cubicBezTo>
                    <a:pt x="522" y="122"/>
                    <a:pt x="530" y="130"/>
                    <a:pt x="538" y="138"/>
                  </a:cubicBezTo>
                  <a:cubicBezTo>
                    <a:pt x="539" y="141"/>
                    <a:pt x="540" y="143"/>
                    <a:pt x="541" y="146"/>
                  </a:cubicBezTo>
                  <a:cubicBezTo>
                    <a:pt x="543" y="168"/>
                    <a:pt x="548" y="217"/>
                    <a:pt x="549" y="238"/>
                  </a:cubicBezTo>
                  <a:lnTo>
                    <a:pt x="546" y="239"/>
                  </a:lnTo>
                  <a:lnTo>
                    <a:pt x="593" y="239"/>
                  </a:lnTo>
                  <a:lnTo>
                    <a:pt x="593" y="275"/>
                  </a:lnTo>
                  <a:lnTo>
                    <a:pt x="493" y="275"/>
                  </a:lnTo>
                  <a:lnTo>
                    <a:pt x="493" y="313"/>
                  </a:lnTo>
                  <a:lnTo>
                    <a:pt x="705" y="313"/>
                  </a:lnTo>
                  <a:lnTo>
                    <a:pt x="705" y="350"/>
                  </a:lnTo>
                  <a:lnTo>
                    <a:pt x="493" y="350"/>
                  </a:lnTo>
                  <a:lnTo>
                    <a:pt x="493" y="389"/>
                  </a:lnTo>
                  <a:lnTo>
                    <a:pt x="788" y="389"/>
                  </a:lnTo>
                  <a:lnTo>
                    <a:pt x="788" y="425"/>
                  </a:lnTo>
                  <a:lnTo>
                    <a:pt x="453" y="425"/>
                  </a:lnTo>
                  <a:lnTo>
                    <a:pt x="453" y="239"/>
                  </a:lnTo>
                  <a:lnTo>
                    <a:pt x="524" y="239"/>
                  </a:lnTo>
                  <a:cubicBezTo>
                    <a:pt x="523" y="218"/>
                    <a:pt x="518" y="172"/>
                    <a:pt x="517" y="153"/>
                  </a:cubicBezTo>
                  <a:cubicBezTo>
                    <a:pt x="508" y="144"/>
                    <a:pt x="500" y="136"/>
                    <a:pt x="491" y="128"/>
                  </a:cubicBezTo>
                  <a:cubicBezTo>
                    <a:pt x="490" y="126"/>
                    <a:pt x="488" y="125"/>
                    <a:pt x="487" y="123"/>
                  </a:cubicBezTo>
                  <a:cubicBezTo>
                    <a:pt x="487" y="121"/>
                    <a:pt x="487" y="119"/>
                    <a:pt x="488" y="117"/>
                  </a:cubicBezTo>
                  <a:lnTo>
                    <a:pt x="493" y="72"/>
                  </a:lnTo>
                  <a:lnTo>
                    <a:pt x="482" y="75"/>
                  </a:lnTo>
                  <a:cubicBezTo>
                    <a:pt x="479" y="85"/>
                    <a:pt x="474" y="97"/>
                    <a:pt x="471" y="106"/>
                  </a:cubicBezTo>
                  <a:cubicBezTo>
                    <a:pt x="463" y="124"/>
                    <a:pt x="448" y="116"/>
                    <a:pt x="453" y="101"/>
                  </a:cubicBezTo>
                  <a:cubicBezTo>
                    <a:pt x="456" y="90"/>
                    <a:pt x="463" y="71"/>
                    <a:pt x="466" y="59"/>
                  </a:cubicBezTo>
                  <a:lnTo>
                    <a:pt x="512" y="49"/>
                  </a:lnTo>
                  <a:cubicBezTo>
                    <a:pt x="514" y="51"/>
                    <a:pt x="517" y="52"/>
                    <a:pt x="520" y="54"/>
                  </a:cubicBezTo>
                  <a:lnTo>
                    <a:pt x="539" y="79"/>
                  </a:lnTo>
                  <a:cubicBezTo>
                    <a:pt x="559" y="98"/>
                    <a:pt x="579" y="117"/>
                    <a:pt x="599" y="136"/>
                  </a:cubicBezTo>
                  <a:cubicBezTo>
                    <a:pt x="611" y="149"/>
                    <a:pt x="603" y="162"/>
                    <a:pt x="587" y="151"/>
                  </a:cubicBezTo>
                  <a:cubicBezTo>
                    <a:pt x="568" y="133"/>
                    <a:pt x="549" y="115"/>
                    <a:pt x="530" y="97"/>
                  </a:cubicBezTo>
                  <a:lnTo>
                    <a:pt x="530" y="97"/>
                  </a:lnTo>
                  <a:lnTo>
                    <a:pt x="530" y="97"/>
                  </a:lnTo>
                  <a:cubicBezTo>
                    <a:pt x="529" y="96"/>
                    <a:pt x="528" y="95"/>
                    <a:pt x="528" y="94"/>
                  </a:cubicBezTo>
                  <a:cubicBezTo>
                    <a:pt x="525" y="90"/>
                    <a:pt x="522" y="87"/>
                    <a:pt x="519" y="83"/>
                  </a:cubicBezTo>
                  <a:close/>
                  <a:moveTo>
                    <a:pt x="348" y="428"/>
                  </a:moveTo>
                  <a:cubicBezTo>
                    <a:pt x="318" y="428"/>
                    <a:pt x="291" y="418"/>
                    <a:pt x="269" y="398"/>
                  </a:cubicBezTo>
                  <a:lnTo>
                    <a:pt x="293" y="369"/>
                  </a:lnTo>
                  <a:cubicBezTo>
                    <a:pt x="312" y="384"/>
                    <a:pt x="330" y="392"/>
                    <a:pt x="349" y="392"/>
                  </a:cubicBezTo>
                  <a:cubicBezTo>
                    <a:pt x="358" y="392"/>
                    <a:pt x="364" y="390"/>
                    <a:pt x="369" y="387"/>
                  </a:cubicBezTo>
                  <a:cubicBezTo>
                    <a:pt x="374" y="384"/>
                    <a:pt x="376" y="380"/>
                    <a:pt x="376" y="374"/>
                  </a:cubicBezTo>
                  <a:lnTo>
                    <a:pt x="376" y="374"/>
                  </a:lnTo>
                  <a:cubicBezTo>
                    <a:pt x="376" y="368"/>
                    <a:pt x="374" y="364"/>
                    <a:pt x="369" y="361"/>
                  </a:cubicBezTo>
                  <a:cubicBezTo>
                    <a:pt x="364" y="357"/>
                    <a:pt x="354" y="354"/>
                    <a:pt x="339" y="350"/>
                  </a:cubicBezTo>
                  <a:cubicBezTo>
                    <a:pt x="328" y="347"/>
                    <a:pt x="319" y="344"/>
                    <a:pt x="313" y="342"/>
                  </a:cubicBezTo>
                  <a:cubicBezTo>
                    <a:pt x="306" y="339"/>
                    <a:pt x="300" y="336"/>
                    <a:pt x="294" y="332"/>
                  </a:cubicBezTo>
                  <a:cubicBezTo>
                    <a:pt x="288" y="327"/>
                    <a:pt x="283" y="322"/>
                    <a:pt x="281" y="316"/>
                  </a:cubicBezTo>
                  <a:cubicBezTo>
                    <a:pt x="278" y="309"/>
                    <a:pt x="277" y="302"/>
                    <a:pt x="277" y="293"/>
                  </a:cubicBezTo>
                  <a:lnTo>
                    <a:pt x="277" y="292"/>
                  </a:lnTo>
                  <a:cubicBezTo>
                    <a:pt x="277" y="275"/>
                    <a:pt x="283" y="262"/>
                    <a:pt x="295" y="251"/>
                  </a:cubicBezTo>
                  <a:cubicBezTo>
                    <a:pt x="307" y="241"/>
                    <a:pt x="323" y="236"/>
                    <a:pt x="342" y="236"/>
                  </a:cubicBezTo>
                  <a:cubicBezTo>
                    <a:pt x="368" y="236"/>
                    <a:pt x="392" y="244"/>
                    <a:pt x="411" y="260"/>
                  </a:cubicBezTo>
                  <a:lnTo>
                    <a:pt x="390" y="291"/>
                  </a:lnTo>
                  <a:cubicBezTo>
                    <a:pt x="372" y="278"/>
                    <a:pt x="356" y="272"/>
                    <a:pt x="341" y="272"/>
                  </a:cubicBezTo>
                  <a:cubicBezTo>
                    <a:pt x="334" y="272"/>
                    <a:pt x="328" y="274"/>
                    <a:pt x="324" y="277"/>
                  </a:cubicBezTo>
                  <a:cubicBezTo>
                    <a:pt x="319" y="280"/>
                    <a:pt x="317" y="284"/>
                    <a:pt x="317" y="288"/>
                  </a:cubicBezTo>
                  <a:lnTo>
                    <a:pt x="317" y="289"/>
                  </a:lnTo>
                  <a:cubicBezTo>
                    <a:pt x="317" y="295"/>
                    <a:pt x="320" y="300"/>
                    <a:pt x="325" y="303"/>
                  </a:cubicBezTo>
                  <a:cubicBezTo>
                    <a:pt x="330" y="306"/>
                    <a:pt x="341" y="309"/>
                    <a:pt x="358" y="314"/>
                  </a:cubicBezTo>
                  <a:cubicBezTo>
                    <a:pt x="378" y="319"/>
                    <a:pt x="393" y="326"/>
                    <a:pt x="403" y="334"/>
                  </a:cubicBezTo>
                  <a:cubicBezTo>
                    <a:pt x="412" y="342"/>
                    <a:pt x="417" y="354"/>
                    <a:pt x="417" y="369"/>
                  </a:cubicBezTo>
                  <a:lnTo>
                    <a:pt x="417" y="370"/>
                  </a:lnTo>
                  <a:cubicBezTo>
                    <a:pt x="417" y="388"/>
                    <a:pt x="411" y="402"/>
                    <a:pt x="398" y="413"/>
                  </a:cubicBezTo>
                  <a:cubicBezTo>
                    <a:pt x="386" y="423"/>
                    <a:pt x="369" y="428"/>
                    <a:pt x="348" y="428"/>
                  </a:cubicBezTo>
                  <a:close/>
                  <a:moveTo>
                    <a:pt x="196" y="410"/>
                  </a:moveTo>
                  <a:lnTo>
                    <a:pt x="196" y="232"/>
                  </a:lnTo>
                  <a:lnTo>
                    <a:pt x="176" y="232"/>
                  </a:lnTo>
                  <a:lnTo>
                    <a:pt x="195" y="201"/>
                  </a:lnTo>
                  <a:lnTo>
                    <a:pt x="215" y="170"/>
                  </a:lnTo>
                  <a:lnTo>
                    <a:pt x="234" y="201"/>
                  </a:lnTo>
                  <a:lnTo>
                    <a:pt x="254" y="232"/>
                  </a:lnTo>
                  <a:lnTo>
                    <a:pt x="233" y="232"/>
                  </a:lnTo>
                  <a:lnTo>
                    <a:pt x="233" y="410"/>
                  </a:lnTo>
                  <a:lnTo>
                    <a:pt x="196" y="410"/>
                  </a:lnTo>
                  <a:close/>
                  <a:moveTo>
                    <a:pt x="41" y="329"/>
                  </a:moveTo>
                  <a:lnTo>
                    <a:pt x="82" y="329"/>
                  </a:lnTo>
                  <a:cubicBezTo>
                    <a:pt x="92" y="329"/>
                    <a:pt x="100" y="327"/>
                    <a:pt x="105" y="322"/>
                  </a:cubicBezTo>
                  <a:cubicBezTo>
                    <a:pt x="111" y="317"/>
                    <a:pt x="114" y="311"/>
                    <a:pt x="114" y="303"/>
                  </a:cubicBezTo>
                  <a:lnTo>
                    <a:pt x="114" y="302"/>
                  </a:lnTo>
                  <a:cubicBezTo>
                    <a:pt x="114" y="294"/>
                    <a:pt x="111" y="287"/>
                    <a:pt x="105" y="282"/>
                  </a:cubicBezTo>
                  <a:cubicBezTo>
                    <a:pt x="99" y="278"/>
                    <a:pt x="92" y="276"/>
                    <a:pt x="81" y="276"/>
                  </a:cubicBezTo>
                  <a:lnTo>
                    <a:pt x="41" y="276"/>
                  </a:lnTo>
                  <a:lnTo>
                    <a:pt x="41" y="329"/>
                  </a:lnTo>
                  <a:close/>
                </a:path>
              </a:pathLst>
            </a:cu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4EBDE10-B628-4237-9786-C81AE898D684}"/>
              </a:ext>
            </a:extLst>
          </p:cNvPr>
          <p:cNvSpPr txBox="1"/>
          <p:nvPr/>
        </p:nvSpPr>
        <p:spPr>
          <a:xfrm>
            <a:off x="2635136" y="6512438"/>
            <a:ext cx="956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Copyright </a:t>
            </a:r>
            <a:r>
              <a:rPr lang="en-US" b="0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 © Something Here, All Rights Reserved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238098-87E1-43B6-ADDC-DC24DAB34DD4}"/>
              </a:ext>
            </a:extLst>
          </p:cNvPr>
          <p:cNvSpPr/>
          <p:nvPr/>
        </p:nvSpPr>
        <p:spPr>
          <a:xfrm>
            <a:off x="158547" y="746449"/>
            <a:ext cx="6204758" cy="5103845"/>
          </a:xfrm>
          <a:prstGeom prst="rect">
            <a:avLst/>
          </a:prstGeom>
          <a:noFill/>
          <a:ln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97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3525</TotalTime>
  <Words>93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Carter</dc:creator>
  <cp:lastModifiedBy>Kevin Carter</cp:lastModifiedBy>
  <cp:revision>17</cp:revision>
  <cp:lastPrinted>2020-12-23T17:46:23Z</cp:lastPrinted>
  <dcterms:created xsi:type="dcterms:W3CDTF">2020-12-23T17:18:27Z</dcterms:created>
  <dcterms:modified xsi:type="dcterms:W3CDTF">2021-01-20T18:01:29Z</dcterms:modified>
</cp:coreProperties>
</file>